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F470B-B072-4785-900A-1641DE55B83B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6D3C7-9B31-46A2-A182-5842F270A4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F470B-B072-4785-900A-1641DE55B83B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6D3C7-9B31-46A2-A182-5842F270A4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F470B-B072-4785-900A-1641DE55B83B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6D3C7-9B31-46A2-A182-5842F270A4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F470B-B072-4785-900A-1641DE55B83B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6D3C7-9B31-46A2-A182-5842F270A4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F470B-B072-4785-900A-1641DE55B83B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6D3C7-9B31-46A2-A182-5842F270A4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F470B-B072-4785-900A-1641DE55B83B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6D3C7-9B31-46A2-A182-5842F270A4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F470B-B072-4785-900A-1641DE55B83B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6D3C7-9B31-46A2-A182-5842F270A4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F470B-B072-4785-900A-1641DE55B83B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6D3C7-9B31-46A2-A182-5842F270A4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F470B-B072-4785-900A-1641DE55B83B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6D3C7-9B31-46A2-A182-5842F270A4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F470B-B072-4785-900A-1641DE55B83B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6D3C7-9B31-46A2-A182-5842F270A4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F470B-B072-4785-900A-1641DE55B83B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6D3C7-9B31-46A2-A182-5842F270A4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F470B-B072-4785-900A-1641DE55B83B}" type="datetimeFigureOut">
              <a:rPr lang="en-US" smtClean="0"/>
              <a:pPr/>
              <a:t>10/23/2009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6D3C7-9B31-46A2-A182-5842F270A4D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Honors Physics 19 Oct 2009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 and tomorrow: Virtual Projectile lab</a:t>
            </a:r>
          </a:p>
          <a:p>
            <a:r>
              <a:rPr lang="en-US" dirty="0" smtClean="0"/>
              <a:t>This is a mandatory lab assignment!</a:t>
            </a:r>
          </a:p>
          <a:p>
            <a:r>
              <a:rPr lang="en-US" dirty="0" smtClean="0"/>
              <a:t>Please turn </a:t>
            </a:r>
            <a:r>
              <a:rPr lang="en-US" smtClean="0"/>
              <a:t>in your free-fall </a:t>
            </a:r>
            <a:r>
              <a:rPr lang="en-US" dirty="0" smtClean="0"/>
              <a:t>graphical analysis lab work if you haven’t already!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 Physics 23 Oct 2009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– Homework check &amp; </a:t>
            </a:r>
            <a:r>
              <a:rPr lang="en-US" b="1" dirty="0" smtClean="0"/>
              <a:t>warm-up</a:t>
            </a:r>
          </a:p>
          <a:p>
            <a:r>
              <a:rPr lang="en-US" b="1" dirty="0" smtClean="0"/>
              <a:t>An arrow is fired at a speed of 40 m/s at an angle of 20 degrees above the horizon. What are the initial x and y components of velocity?</a:t>
            </a:r>
          </a:p>
          <a:p>
            <a:r>
              <a:rPr lang="en-US" dirty="0" smtClean="0"/>
              <a:t>Together: How high does it go? How far does it go? What if you fired it from a 30 m high cliff?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Honors Physics 20 Oct 2009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Virtual Projectile Labs</a:t>
            </a:r>
          </a:p>
          <a:p>
            <a:pPr lvl="1"/>
            <a:r>
              <a:rPr lang="en-US" dirty="0" smtClean="0"/>
              <a:t>Turn in today if finished</a:t>
            </a:r>
          </a:p>
          <a:p>
            <a:pPr lvl="1"/>
            <a:r>
              <a:rPr lang="en-US" dirty="0" smtClean="0"/>
              <a:t>Complete for homework and turn in tomorrow if you need more time.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Tomorrow: Projectile challenge – can you predict where your projectile will land using equations of motion?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Honors Physics 21 Oct 2009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Today: Projectile challenge – can you predict where a projectile will land?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TOOLS</a:t>
            </a:r>
          </a:p>
          <a:p>
            <a:r>
              <a:rPr lang="en-US" dirty="0" err="1" smtClean="0"/>
              <a:t>d</a:t>
            </a:r>
            <a:r>
              <a:rPr lang="en-US" baseline="-25000" dirty="0" err="1" smtClean="0"/>
              <a:t>x</a:t>
            </a:r>
            <a:r>
              <a:rPr lang="en-US" dirty="0" smtClean="0"/>
              <a:t> =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x</a:t>
            </a:r>
            <a:r>
              <a:rPr lang="en-US" dirty="0" err="1" smtClean="0"/>
              <a:t>t</a:t>
            </a:r>
            <a:r>
              <a:rPr lang="en-US" dirty="0" smtClean="0"/>
              <a:t> (from </a:t>
            </a:r>
            <a:r>
              <a:rPr lang="en-US" smtClean="0"/>
              <a:t>EQ 2)</a:t>
            </a:r>
            <a:endParaRPr lang="en-US" dirty="0" smtClean="0"/>
          </a:p>
          <a:p>
            <a:r>
              <a:rPr lang="en-US" dirty="0" err="1" smtClean="0"/>
              <a:t>d</a:t>
            </a:r>
            <a:r>
              <a:rPr lang="en-US" baseline="-25000" dirty="0" err="1" smtClean="0"/>
              <a:t>y</a:t>
            </a:r>
            <a:r>
              <a:rPr lang="en-US" dirty="0" smtClean="0"/>
              <a:t> = ½ gt</a:t>
            </a:r>
            <a:r>
              <a:rPr lang="en-US" baseline="30000" dirty="0" smtClean="0"/>
              <a:t>2 </a:t>
            </a:r>
            <a:r>
              <a:rPr lang="en-US" dirty="0" smtClean="0"/>
              <a:t>(from EQ 3)</a:t>
            </a:r>
          </a:p>
          <a:p>
            <a:r>
              <a:rPr lang="en-US" dirty="0" smtClean="0"/>
              <a:t>Timer, Board, Ball, Cup, Meter Stick</a:t>
            </a:r>
          </a:p>
          <a:p>
            <a:pPr>
              <a:buNone/>
            </a:pPr>
            <a:endParaRPr lang="en-US" dirty="0" smtClean="0"/>
          </a:p>
          <a:p>
            <a:endParaRPr lang="en-US" baseline="30000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 behind the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Calculate the distance that a projectile travels knowing the velocity of launch and the height</a:t>
            </a:r>
          </a:p>
          <a:p>
            <a:r>
              <a:rPr lang="en-US" dirty="0" smtClean="0"/>
              <a:t>Solve the y equation for t</a:t>
            </a:r>
          </a:p>
          <a:p>
            <a:r>
              <a:rPr lang="en-US" dirty="0" smtClean="0"/>
              <a:t>Roll a ball using a ramp to determine its launch velocity</a:t>
            </a:r>
          </a:p>
          <a:p>
            <a:r>
              <a:rPr lang="en-US" dirty="0" smtClean="0"/>
              <a:t>Plug this t into the x equation to solve for the x distance</a:t>
            </a:r>
          </a:p>
          <a:p>
            <a:r>
              <a:rPr lang="en-US" dirty="0" smtClean="0"/>
              <a:t>Put a cup this distance away from the edge of the table and try to catch it.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Honors Physics 22 Oct 2009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Today: More on vector analysis – and using trigonometry</a:t>
            </a:r>
          </a:p>
          <a:p>
            <a:r>
              <a:rPr lang="en-US" dirty="0" smtClean="0"/>
              <a:t>Homework: Practice B problems 1-4 on page 92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on vectors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Vector quantities have magnitude and direction – they are sometimes indicated by little arrows above the variable</a:t>
            </a:r>
          </a:p>
          <a:p>
            <a:r>
              <a:rPr lang="en-US" dirty="0" smtClean="0"/>
              <a:t>Addition of two vectors is NOT the same as adding scalar terms. You must use graphical or trigonometric methods </a:t>
            </a:r>
            <a:r>
              <a:rPr lang="en-US" sz="2400" dirty="0" smtClean="0"/>
              <a:t>(if you take a linear algebra course in college, you’ll learn another way to add vectors using matrices)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Adding two or more vectors gives you a “resultant,” so we say things like,  “we resolve these vectors,” and so forth.</a:t>
            </a:r>
          </a:p>
          <a:p>
            <a:r>
              <a:rPr lang="en-US" dirty="0" smtClean="0"/>
              <a:t>Vectors can be moved for analysis, as long as they aren’t “turned”</a:t>
            </a:r>
          </a:p>
          <a:p>
            <a:r>
              <a:rPr lang="en-US" dirty="0" smtClean="0"/>
              <a:t>Vectors can be added in any order, but always “tip to tail.”</a:t>
            </a:r>
          </a:p>
          <a:p>
            <a:r>
              <a:rPr lang="en-US" dirty="0" smtClean="0"/>
              <a:t>You can multiply a vector times a scalar, getting a new vector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for right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en-US" baseline="30000" dirty="0" smtClean="0"/>
              <a:t>2</a:t>
            </a:r>
            <a:r>
              <a:rPr lang="en-US" dirty="0" smtClean="0"/>
              <a:t> + b</a:t>
            </a:r>
            <a:r>
              <a:rPr lang="en-US" baseline="30000" dirty="0" smtClean="0"/>
              <a:t>2</a:t>
            </a:r>
            <a:r>
              <a:rPr lang="en-US" dirty="0" smtClean="0"/>
              <a:t> = c</a:t>
            </a:r>
            <a:r>
              <a:rPr lang="en-US" baseline="30000" dirty="0" smtClean="0"/>
              <a:t>2</a:t>
            </a:r>
            <a:r>
              <a:rPr lang="en-US" dirty="0" smtClean="0"/>
              <a:t> where c is the hypotenuse of a right triangle, and a and b are the short sides</a:t>
            </a:r>
          </a:p>
          <a:p>
            <a:r>
              <a:rPr lang="en-US" dirty="0" err="1" smtClean="0"/>
              <a:t>Sohcahtoa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sin </a:t>
            </a:r>
            <a:r>
              <a:rPr lang="el-GR" dirty="0" smtClean="0">
                <a:sym typeface="Wingdings" pitchFamily="2" charset="2"/>
              </a:rPr>
              <a:t>θ</a:t>
            </a:r>
            <a:r>
              <a:rPr lang="en-US" dirty="0" smtClean="0">
                <a:sym typeface="Wingdings" pitchFamily="2" charset="2"/>
              </a:rPr>
              <a:t> = opposite/hypotenuse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cos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l-GR" dirty="0" smtClean="0">
                <a:sym typeface="Wingdings" pitchFamily="2" charset="2"/>
              </a:rPr>
              <a:t>θ</a:t>
            </a:r>
            <a:r>
              <a:rPr lang="en-US" dirty="0" smtClean="0">
                <a:sym typeface="Wingdings" pitchFamily="2" charset="2"/>
              </a:rPr>
              <a:t> = adjacent/hypotenuse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tan </a:t>
            </a:r>
            <a:r>
              <a:rPr lang="el-GR" dirty="0" smtClean="0">
                <a:sym typeface="Wingdings" pitchFamily="2" charset="2"/>
              </a:rPr>
              <a:t>θ</a:t>
            </a:r>
            <a:r>
              <a:rPr lang="en-US" dirty="0" smtClean="0">
                <a:sym typeface="Wingdings" pitchFamily="2" charset="2"/>
              </a:rPr>
              <a:t> = opposite/adjacent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trig -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plane flies north at 100 m/s while a </a:t>
            </a:r>
            <a:r>
              <a:rPr lang="en-US" smtClean="0"/>
              <a:t>wind blows </a:t>
            </a:r>
            <a:r>
              <a:rPr lang="en-US" dirty="0" smtClean="0"/>
              <a:t>to the east at 30 m/s. What are the resulting speed and direction of the plane?</a:t>
            </a:r>
          </a:p>
          <a:p>
            <a:r>
              <a:rPr lang="en-US" dirty="0" smtClean="0"/>
              <a:t>A cannon ball is fired at a speed of 100 m/s at an angle of 30 degrees with respect to the horizon. What are the x and y components of velocity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1910</TotalTime>
  <Words>495</Words>
  <Application>Microsoft Office PowerPoint</Application>
  <PresentationFormat>On-screen Show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Honors Physics 19 Oct 2009</vt:lpstr>
      <vt:lpstr>Honors Physics 20 Oct 2009</vt:lpstr>
      <vt:lpstr>Honors Physics 21 Oct 2009</vt:lpstr>
      <vt:lpstr>Idea behind the lab</vt:lpstr>
      <vt:lpstr>Honors Physics 22 Oct 2009</vt:lpstr>
      <vt:lpstr>More on vectors</vt:lpstr>
      <vt:lpstr>Vectors continued</vt:lpstr>
      <vt:lpstr>Rules for right triangles</vt:lpstr>
      <vt:lpstr>Using trig - examples</vt:lpstr>
      <vt:lpstr>Honor Physics 23 Oct 2009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Honors Physics 19 Oct 2009</dc:title>
  <dc:creator>sebastian interlandi</dc:creator>
  <cp:lastModifiedBy>sebastian interlandi</cp:lastModifiedBy>
  <cp:revision>9</cp:revision>
  <dcterms:created xsi:type="dcterms:W3CDTF">2009-10-19T12:30:04Z</dcterms:created>
  <dcterms:modified xsi:type="dcterms:W3CDTF">2009-10-23T18:58:19Z</dcterms:modified>
</cp:coreProperties>
</file>